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08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ru-RU" i="1" dirty="0"/>
              <a:t>Дом-музей И.Е. Репина в с. </a:t>
            </a:r>
            <a:r>
              <a:rPr lang="ru-RU" i="1" dirty="0" err="1"/>
              <a:t>Ширяеево</a:t>
            </a:r>
            <a:r>
              <a:rPr lang="ru-RU" dirty="0"/>
              <a:t>.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50806"/>
            <a:ext cx="6400800" cy="3658314"/>
          </a:xfrm>
        </p:spPr>
      </p:pic>
    </p:spTree>
    <p:extLst>
      <p:ext uri="{BB962C8B-B14F-4D97-AF65-F5344CB8AC3E}">
        <p14:creationId xmlns:p14="http://schemas.microsoft.com/office/powerpoint/2010/main" val="226853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067944" y="5013176"/>
            <a:ext cx="4237856" cy="501992"/>
          </a:xfrm>
        </p:spPr>
        <p:txBody>
          <a:bodyPr/>
          <a:lstStyle/>
          <a:p>
            <a:pPr marL="0" indent="0">
              <a:buNone/>
            </a:pPr>
            <a:r>
              <a:rPr lang="ru-RU" sz="4100" i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Дом-музей  И.Е</a:t>
            </a:r>
            <a:r>
              <a:rPr lang="ru-RU" sz="4100" i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. Репина </a:t>
            </a:r>
            <a:r>
              <a:rPr lang="ru-RU" sz="4100" i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    в </a:t>
            </a:r>
            <a:r>
              <a:rPr lang="ru-RU" sz="4100" i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с. </a:t>
            </a:r>
            <a:r>
              <a:rPr lang="ru-RU" sz="4100" i="1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Ширяеево</a:t>
            </a:r>
            <a:endParaRPr lang="ru-RU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93989" y="1842260"/>
            <a:ext cx="5182868" cy="3171771"/>
          </a:xfrm>
        </p:spPr>
      </p:pic>
      <p:pic>
        <p:nvPicPr>
          <p:cNvPr id="12" name="Объект 11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556792"/>
            <a:ext cx="3346450" cy="3528392"/>
          </a:xfrm>
        </p:spPr>
      </p:pic>
    </p:spTree>
    <p:extLst>
      <p:ext uri="{BB962C8B-B14F-4D97-AF65-F5344CB8AC3E}">
        <p14:creationId xmlns:p14="http://schemas.microsoft.com/office/powerpoint/2010/main" val="106243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403648" y="548678"/>
            <a:ext cx="6482198" cy="5184577"/>
          </a:xfrm>
        </p:spPr>
      </p:pic>
    </p:spTree>
    <p:extLst>
      <p:ext uri="{BB962C8B-B14F-4D97-AF65-F5344CB8AC3E}">
        <p14:creationId xmlns:p14="http://schemas.microsoft.com/office/powerpoint/2010/main" val="315666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71600" y="1340768"/>
            <a:ext cx="4038600" cy="403244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87312">
            <a:off x="5262101" y="2179150"/>
            <a:ext cx="3737620" cy="2104519"/>
          </a:xfrm>
        </p:spPr>
      </p:pic>
    </p:spTree>
    <p:extLst>
      <p:ext uri="{BB962C8B-B14F-4D97-AF65-F5344CB8AC3E}">
        <p14:creationId xmlns:p14="http://schemas.microsoft.com/office/powerpoint/2010/main" val="27371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83568" y="548680"/>
            <a:ext cx="3346450" cy="496855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14530">
            <a:off x="4021398" y="1781058"/>
            <a:ext cx="4999973" cy="2811420"/>
          </a:xfrm>
        </p:spPr>
      </p:pic>
    </p:spTree>
    <p:extLst>
      <p:ext uri="{BB962C8B-B14F-4D97-AF65-F5344CB8AC3E}">
        <p14:creationId xmlns:p14="http://schemas.microsoft.com/office/powerpoint/2010/main" val="298395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57306">
            <a:off x="370049" y="832273"/>
            <a:ext cx="3345873" cy="313880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34109">
            <a:off x="4915019" y="1723907"/>
            <a:ext cx="3346450" cy="2851150"/>
          </a:xfrm>
        </p:spPr>
      </p:pic>
    </p:spTree>
    <p:extLst>
      <p:ext uri="{BB962C8B-B14F-4D97-AF65-F5344CB8AC3E}">
        <p14:creationId xmlns:p14="http://schemas.microsoft.com/office/powerpoint/2010/main" val="138012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60357" y="1684059"/>
            <a:ext cx="6177843" cy="3475037"/>
          </a:xfrm>
        </p:spPr>
      </p:pic>
    </p:spTree>
    <p:extLst>
      <p:ext uri="{BB962C8B-B14F-4D97-AF65-F5344CB8AC3E}">
        <p14:creationId xmlns:p14="http://schemas.microsoft.com/office/powerpoint/2010/main" val="9556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</TotalTime>
  <Words>17</Words>
  <Application>Microsoft Office PowerPoint</Application>
  <PresentationFormat>Экран (4:3)</PresentationFormat>
  <Paragraphs>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Дом-музей И.Е. Репина в с. Ширяеево.</vt:lpstr>
      <vt:lpstr>Дом-музей  И.Е. Репина     в с. Ширяеево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Дом-музей И.Е. Репина в с. Ширяеево.</dc:title>
  <dc:creator>Людмила Ментюкова</dc:creator>
  <cp:lastModifiedBy>Пользователь</cp:lastModifiedBy>
  <cp:revision>2</cp:revision>
  <dcterms:created xsi:type="dcterms:W3CDTF">2021-02-09T10:14:43Z</dcterms:created>
  <dcterms:modified xsi:type="dcterms:W3CDTF">2021-02-09T10:32:15Z</dcterms:modified>
</cp:coreProperties>
</file>